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6" r:id="rId3"/>
    <p:sldId id="267" r:id="rId4"/>
    <p:sldId id="271" r:id="rId5"/>
    <p:sldId id="257" r:id="rId6"/>
    <p:sldId id="258" r:id="rId7"/>
    <p:sldId id="259" r:id="rId8"/>
    <p:sldId id="260" r:id="rId9"/>
    <p:sldId id="261" r:id="rId10"/>
    <p:sldId id="269" r:id="rId11"/>
    <p:sldId id="272" r:id="rId12"/>
    <p:sldId id="262" r:id="rId13"/>
    <p:sldId id="268" r:id="rId14"/>
    <p:sldId id="263" r:id="rId15"/>
    <p:sldId id="273" r:id="rId16"/>
    <p:sldId id="264" r:id="rId17"/>
    <p:sldId id="265" r:id="rId18"/>
    <p:sldId id="266" r:id="rId19"/>
    <p:sldId id="274" r:id="rId20"/>
    <p:sldId id="275" r:id="rId21"/>
    <p:sldId id="270" r:id="rId22"/>
  </p:sldIdLst>
  <p:sldSz cx="12192000" cy="6858000"/>
  <p:notesSz cx="7104063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9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4D88F0-A4A2-493A-BE0C-D06AF348C6D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4B97C-C096-41BB-AD70-191F408CFB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0060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E9C971-2E49-4336-AF94-61DF2F9265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70B1F74-2ABC-436E-A526-48ECDE087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9CEEED9-E2CA-4EAC-A420-211D208BD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FDC6A-A9CC-4658-B701-1DE7FB86AB9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BF22C00-C669-4E43-BEDA-63F85443F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60B6063-30E1-42DE-AB35-3DF9C57CB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037F-3150-4157-9A8C-850436020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2850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3EB3E9-B6D3-4990-AFD4-2E263F0E2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18EE6D7-7591-4572-BD0D-33138B23D5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6265395-4D1C-484D-99FA-2829B2396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FDC6A-A9CC-4658-B701-1DE7FB86AB9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F978D8B-D2C1-4C8D-9537-C77A25476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88DAE7-13AD-468C-9F38-A3CE1C4E0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037F-3150-4157-9A8C-850436020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5854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9D7039C-D31F-439D-9CB3-2431247ECA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68EF46D-E19B-41B1-AF8B-4F419C5AE5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C623086-49F2-455E-8763-049C64620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FDC6A-A9CC-4658-B701-1DE7FB86AB9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3BE2BAC-7A5A-4182-AED0-4B687243C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C450A21-386F-4682-AEB6-99ECDB4D3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037F-3150-4157-9A8C-850436020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448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A246E3-81F2-4652-83FA-D2E07C708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7365F5B-AACA-48F9-BAD6-869FF293D1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411BDC-C9D0-47B2-9617-BB619816E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FDC6A-A9CC-4658-B701-1DE7FB86AB9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58476C-6735-4CC2-A16B-FBC606643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B5F180C-9C1A-4216-AA92-B5A9E4788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037F-3150-4157-9A8C-850436020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7522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692D9C-6286-4431-ACA5-6C0EA70EE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F347F7-D292-426B-8902-D95185E3DD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2150B79-7EF6-4BE4-87A0-C0F498713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FDC6A-A9CC-4658-B701-1DE7FB86AB9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726A3B0-AD71-4D92-9656-B9CC17AA4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BBF1B6-1745-4A11-A419-DD4CECE4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037F-3150-4157-9A8C-850436020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607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0226FF-2C5B-463F-918B-C674C2A2C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1797A0-44D6-4EB6-85D2-0A148D2064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CE80815-EA42-4BAD-A3EA-9F2DF39821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2033142-D435-46CD-859F-8B88E997A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FDC6A-A9CC-4658-B701-1DE7FB86AB9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B4CFC39-812C-4D81-BC96-664C99785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34E862A-6B51-4A61-8CBA-CBCB097B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037F-3150-4157-9A8C-850436020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5193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77854F-1C4E-4AEB-9E0F-C1EC41380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F376DD7-00E4-473D-81E1-983982631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B64DB76-9C17-4373-94F0-111F0DDEA5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A326E90-7DDB-4758-84F7-E04A3E93F3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D5A6B0E-3946-43F5-872D-FBC01381EF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8FABED5-87F2-4E0B-ADA5-1A4319388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FDC6A-A9CC-4658-B701-1DE7FB86AB9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1AF4991-6942-488D-8535-841BE9680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56D8A04-94AB-4253-AA59-316EC395E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037F-3150-4157-9A8C-850436020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6031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107F93-7DD0-4A6A-BA06-0D6C93788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8C4F92F-DBE3-4AB2-9F5D-3399C5298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FDC6A-A9CC-4658-B701-1DE7FB86AB9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D02C0D5-D8ED-4B12-A921-00DFBFE94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6F1CEC1-B5C0-48C8-A69D-971869F68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037F-3150-4157-9A8C-850436020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7844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FCB5361-127C-4821-8C47-63126AB05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FDC6A-A9CC-4658-B701-1DE7FB86AB9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E2D7F67-5683-4F6E-85C2-FCEFF9CD6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D7924E-C5D7-44C9-B808-DDD71AB4D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037F-3150-4157-9A8C-850436020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2814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B726BB-D571-41DE-92BF-72C0DE71D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69AEC5-71A3-45E2-880D-58C5985A6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FEFCD81-804A-459D-ACD8-8E1D589718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83A3AEB-1CBB-48AD-A7D1-EC5B6D61D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FDC6A-A9CC-4658-B701-1DE7FB86AB9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D42F-9421-45AC-97EC-4208117CC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2FDAB31-9DE9-4A57-BF6A-55693F96B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037F-3150-4157-9A8C-850436020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2244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7D24F5-C1E3-4326-B961-E86842D2C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4ED1830-9786-4AB7-92F3-8BD5DF6380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6346A96-A64F-4104-AFB5-A52401F8C4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2034F2B-CA65-4011-A883-6DD06AA4B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FDC6A-A9CC-4658-B701-1DE7FB86AB9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DCDC8F-575F-4D32-8616-7DE2A2A99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FD6CAEF-11AA-4E7F-B03F-F9FD8A53A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037F-3150-4157-9A8C-850436020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6744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DB35EAB-F166-4C8A-8FAC-56D168E77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5EF813-7426-4128-926E-B403253CF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712F94E-609B-46D4-8434-9475E7C4D9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FDC6A-A9CC-4658-B701-1DE7FB86AB97}" type="datetimeFigureOut">
              <a:rPr lang="de-DE" smtClean="0"/>
              <a:t>04.11.2025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5B940A8-7DCF-4C58-BDE6-0DAD14EC86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0472627-864C-458E-BE7F-775403F411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D037F-3150-4157-9A8C-850436020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804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" Type="http://schemas.openxmlformats.org/officeDocument/2006/relationships/image" Target="../media/image52.png"/><Relationship Id="rId21" Type="http://schemas.openxmlformats.org/officeDocument/2006/relationships/image" Target="../media/image70.png"/><Relationship Id="rId34" Type="http://schemas.openxmlformats.org/officeDocument/2006/relationships/image" Target="../media/image83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5" Type="http://schemas.openxmlformats.org/officeDocument/2006/relationships/image" Target="../media/image74.png"/><Relationship Id="rId33" Type="http://schemas.openxmlformats.org/officeDocument/2006/relationships/image" Target="../media/image82.png"/><Relationship Id="rId2" Type="http://schemas.openxmlformats.org/officeDocument/2006/relationships/image" Target="../media/image1.jpg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29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24" Type="http://schemas.openxmlformats.org/officeDocument/2006/relationships/image" Target="../media/image73.png"/><Relationship Id="rId32" Type="http://schemas.openxmlformats.org/officeDocument/2006/relationships/image" Target="../media/image81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23" Type="http://schemas.openxmlformats.org/officeDocument/2006/relationships/image" Target="../media/image72.png"/><Relationship Id="rId28" Type="http://schemas.openxmlformats.org/officeDocument/2006/relationships/image" Target="../media/image77.png"/><Relationship Id="rId10" Type="http://schemas.openxmlformats.org/officeDocument/2006/relationships/image" Target="../media/image59.png"/><Relationship Id="rId19" Type="http://schemas.openxmlformats.org/officeDocument/2006/relationships/image" Target="../media/image68.png"/><Relationship Id="rId31" Type="http://schemas.openxmlformats.org/officeDocument/2006/relationships/image" Target="../media/image80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Relationship Id="rId22" Type="http://schemas.openxmlformats.org/officeDocument/2006/relationships/image" Target="../media/image71.png"/><Relationship Id="rId27" Type="http://schemas.openxmlformats.org/officeDocument/2006/relationships/image" Target="../media/image76.png"/><Relationship Id="rId30" Type="http://schemas.openxmlformats.org/officeDocument/2006/relationships/image" Target="../media/image7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B013D4E-4131-4921-B526-E74CD2377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79B24D7-9DB6-4156-8859-03B7878BD526}"/>
              </a:ext>
            </a:extLst>
          </p:cNvPr>
          <p:cNvSpPr txBox="1"/>
          <p:nvPr/>
        </p:nvSpPr>
        <p:spPr>
          <a:xfrm>
            <a:off x="4722919" y="161718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3B40252-9894-4BDA-83D8-F3EFF3E98E81}"/>
              </a:ext>
            </a:extLst>
          </p:cNvPr>
          <p:cNvSpPr txBox="1"/>
          <p:nvPr/>
        </p:nvSpPr>
        <p:spPr>
          <a:xfrm>
            <a:off x="357051" y="1227909"/>
            <a:ext cx="11477898" cy="4880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Arial" panose="020B0604020202020204" pitchFamily="34" charset="0"/>
                <a:cs typeface="Arial" panose="020B0604020202020204" pitchFamily="34" charset="0"/>
              </a:rPr>
              <a:t>Überschrift, diese kann einzeilig oder bei Bedarf auch mehrzeilig ausgegeben werden, Schrift ist Arial 28 </a:t>
            </a:r>
            <a:r>
              <a:rPr lang="de-D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pt</a:t>
            </a:r>
            <a:r>
              <a:rPr lang="de-DE" sz="2800" b="1" dirty="0">
                <a:latin typeface="Arial" panose="020B0604020202020204" pitchFamily="34" charset="0"/>
                <a:cs typeface="Arial" panose="020B0604020202020204" pitchFamily="34" charset="0"/>
              </a:rPr>
              <a:t>. fett.</a:t>
            </a:r>
          </a:p>
          <a:p>
            <a:endParaRPr lang="de-D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250000"/>
              </a:lnSpc>
              <a:buClr>
                <a:srgbClr val="CC0000"/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Dies ist ein Unterpunkt in der Schrift Arial normal.</a:t>
            </a:r>
          </a:p>
          <a:p>
            <a:pPr marL="285750" indent="-285750">
              <a:lnSpc>
                <a:spcPct val="250000"/>
              </a:lnSpc>
              <a:buClr>
                <a:srgbClr val="CC0000"/>
              </a:buClr>
              <a:buFont typeface="Wingdings" panose="05000000000000000000" pitchFamily="2" charset="2"/>
              <a:buChar char="§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Hier ein zweiter Unterpunkt, Schriftgröße 20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pt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de-DE" sz="20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lnSpc>
                <a:spcPct val="250000"/>
              </a:lnSpc>
              <a:buClr>
                <a:srgbClr val="CC0000"/>
              </a:buClr>
              <a:buFont typeface="Wingdings" panose="05000000000000000000" pitchFamily="2" charset="2"/>
              <a:buChar char="§"/>
            </a:pPr>
            <a:r>
              <a:rPr lang="de-DE" sz="2000" dirty="0">
                <a:latin typeface="Arial Narrow" panose="020B0606020202030204" pitchFamily="34" charset="0"/>
                <a:cs typeface="Arial" panose="020B0604020202020204" pitchFamily="34" charset="0"/>
              </a:rPr>
              <a:t>Im dritten Unterpunkt kann aufgrund der Textmenge auch Arial </a:t>
            </a:r>
            <a:r>
              <a:rPr lang="de-DE" sz="2000" dirty="0" err="1">
                <a:latin typeface="Arial Narrow" panose="020B0606020202030204" pitchFamily="34" charset="0"/>
                <a:cs typeface="Arial" panose="020B0604020202020204" pitchFamily="34" charset="0"/>
              </a:rPr>
              <a:t>narrow</a:t>
            </a:r>
            <a:r>
              <a:rPr lang="de-DE" sz="2000" dirty="0">
                <a:latin typeface="Arial Narrow" panose="020B0606020202030204" pitchFamily="34" charset="0"/>
                <a:cs typeface="Arial" panose="020B0604020202020204" pitchFamily="34" charset="0"/>
              </a:rPr>
              <a:t> verwendet werden.</a:t>
            </a:r>
            <a:endParaRPr lang="de-DE" sz="24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250000"/>
              </a:lnSpc>
              <a:buClr>
                <a:srgbClr val="CC0000"/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Als Aufzählungszeichen wird ein Quadrat verwendet.</a:t>
            </a:r>
          </a:p>
          <a:p>
            <a:pPr marL="285750" indent="-285750">
              <a:lnSpc>
                <a:spcPct val="250000"/>
              </a:lnSpc>
              <a:buClr>
                <a:srgbClr val="CC0000"/>
              </a:buClr>
              <a:buFont typeface="Wingdings" panose="05000000000000000000" pitchFamily="2" charset="2"/>
              <a:buChar char="§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Die Farbe des Aufzählungszeichens ist 204 - 0 - 0, Farbschema RGB.</a:t>
            </a:r>
          </a:p>
        </p:txBody>
      </p:sp>
    </p:spTree>
    <p:extLst>
      <p:ext uri="{BB962C8B-B14F-4D97-AF65-F5344CB8AC3E}">
        <p14:creationId xmlns:p14="http://schemas.microsoft.com/office/powerpoint/2010/main" val="2533720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2F5F86-7A98-5899-7301-3CDDD152E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3B3BB27B-E6A9-456F-407E-7507A671D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B18DFF1-3C2E-A0AD-A982-93C494CEEFDD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8914840-04E6-6625-4684-6F76F6F607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5" y="1632061"/>
            <a:ext cx="10596143" cy="396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62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4FDCF-E372-FB3B-D1B3-982EB0A23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2ABF1D1C-F3C9-D291-9EA8-5A0771539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C255D3E5-4126-C4A0-F85D-334A79FE903D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5ACFD07-4B7F-9940-4622-6C7D27C78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165" y="1490135"/>
            <a:ext cx="8766410" cy="458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837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D4C85-F797-3E0F-453D-D8430153B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8EC55A4-B87B-BF94-B826-23C519FC7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BF1AC347-F78C-6B75-569D-AEE65346534A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952198E-16A9-AC57-C445-A68A38C9A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0" y="1346200"/>
            <a:ext cx="3066062" cy="225459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7F686FE-CC3F-D0F1-EDC1-E85B32DBEE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252" y="1200493"/>
            <a:ext cx="3264211" cy="24003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735FBF2-E5B0-29BE-9190-5FA7FC2886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4029246"/>
            <a:ext cx="4312073" cy="24003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F5DDCF5-9CC6-1D09-E3EA-C4D7C2BFE0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900" y="1610483"/>
            <a:ext cx="7772400" cy="432647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43A037F-9EAB-119B-CD6D-74F1C4DFD9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623" y="4029246"/>
            <a:ext cx="1750427" cy="1816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956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B950A-ACE2-CCF2-68EF-7465505A0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C89EACF-2F60-5B29-CAF0-5926E6A8C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43ED1E7F-6CC5-F9D8-97E0-BC7A0DB26FC9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7EC6067-4578-ED05-AD18-DE06803CD6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11" y="90309"/>
            <a:ext cx="7772400" cy="5847291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39FAE87-D80A-C8EE-0108-5C68EAC638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289" y="90310"/>
            <a:ext cx="7772400" cy="584729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999AD6F8-5F3E-BDF6-A17F-5B41D652AE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972" y="1512710"/>
            <a:ext cx="4050584" cy="409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595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819A1-93F3-A80F-5004-0EC4657C4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F156D42E-7E7A-6DCC-8D9A-73A0F787D8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924C8BD-F359-8110-0083-424D3AB4342D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40BC6F1-C997-7AE5-FAC9-DBF7F5F873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" y="1428750"/>
            <a:ext cx="3600450" cy="170815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1FE00FF-DE9F-E21F-A35D-1C8C7F94A5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" y="3284041"/>
            <a:ext cx="7772400" cy="292472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F4C69C4-3D3D-570D-0AD5-6EFBD76C8E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919" y="1806776"/>
            <a:ext cx="2096981" cy="133012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071FEAE-6292-71F9-BC1B-3BB03FECBC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737" y="3705440"/>
            <a:ext cx="3857940" cy="250332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B15FC705-5789-AD03-4BEA-6D2941FA7B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350" y="1275147"/>
            <a:ext cx="2546350" cy="207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8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16162-292C-EA04-C482-2DA4448A8B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9871F66-851B-FC52-5A34-730080D2D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615D304E-14FC-E06E-BD18-A680B3A1B5EC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 descr="Ein Bild, das Grafiken, Symbol, Logo, Kreis enthält.&#10;&#10;KI-generierte Inhalte können fehlerhaft sein.">
            <a:extLst>
              <a:ext uri="{FF2B5EF4-FFF2-40B4-BE49-F238E27FC236}">
                <a16:creationId xmlns:a16="http://schemas.microsoft.com/office/drawing/2014/main" id="{E21B3CC7-366B-37C0-1F3A-DA04DB3A3A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37" y="1489785"/>
            <a:ext cx="495300" cy="914400"/>
          </a:xfrm>
          <a:prstGeom prst="rect">
            <a:avLst/>
          </a:prstGeom>
        </p:spPr>
      </p:pic>
      <p:pic>
        <p:nvPicPr>
          <p:cNvPr id="5" name="Grafik 4" descr="Ein Bild, das Screenshot, Design, Grafiken, Schrift enthält.&#10;&#10;KI-generierte Inhalte können fehlerhaft sein.">
            <a:extLst>
              <a:ext uri="{FF2B5EF4-FFF2-40B4-BE49-F238E27FC236}">
                <a16:creationId xmlns:a16="http://schemas.microsoft.com/office/drawing/2014/main" id="{050024DE-D59E-C3BE-0DFF-1F95D17FCB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159" y="4106655"/>
            <a:ext cx="901700" cy="838200"/>
          </a:xfrm>
          <a:prstGeom prst="rect">
            <a:avLst/>
          </a:prstGeom>
        </p:spPr>
      </p:pic>
      <p:pic>
        <p:nvPicPr>
          <p:cNvPr id="9" name="Grafik 8" descr="Ein Bild, das Uhr, Kreis, Symbol, Design enthält.&#10;&#10;KI-generierte Inhalte können fehlerhaft sein.">
            <a:extLst>
              <a:ext uri="{FF2B5EF4-FFF2-40B4-BE49-F238E27FC236}">
                <a16:creationId xmlns:a16="http://schemas.microsoft.com/office/drawing/2014/main" id="{6CF4742C-2B9F-EC40-9843-8DF6AE2F02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115" y="2756060"/>
            <a:ext cx="901700" cy="901700"/>
          </a:xfrm>
          <a:prstGeom prst="rect">
            <a:avLst/>
          </a:prstGeom>
        </p:spPr>
      </p:pic>
      <p:pic>
        <p:nvPicPr>
          <p:cNvPr id="11" name="Grafik 10" descr="Ein Bild, das Symbol, Grafiken, Schwarz, Entwurf enthält.&#10;&#10;KI-generierte Inhalte können fehlerhaft sein.">
            <a:extLst>
              <a:ext uri="{FF2B5EF4-FFF2-40B4-BE49-F238E27FC236}">
                <a16:creationId xmlns:a16="http://schemas.microsoft.com/office/drawing/2014/main" id="{DE0F9B72-3662-59DA-0D23-B6D4848C81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293" y="2755900"/>
            <a:ext cx="901700" cy="800100"/>
          </a:xfrm>
          <a:prstGeom prst="rect">
            <a:avLst/>
          </a:prstGeom>
        </p:spPr>
      </p:pic>
      <p:pic>
        <p:nvPicPr>
          <p:cNvPr id="13" name="Grafik 12" descr="Ein Bild, das Kreis, Grafiken, Symbol, Logo enthält.&#10;&#10;KI-generierte Inhalte können fehlerhaft sein.">
            <a:extLst>
              <a:ext uri="{FF2B5EF4-FFF2-40B4-BE49-F238E27FC236}">
                <a16:creationId xmlns:a16="http://schemas.microsoft.com/office/drawing/2014/main" id="{6D0FB566-94BA-40C8-7AAB-F37FDAED85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277" y="2698750"/>
            <a:ext cx="889000" cy="914400"/>
          </a:xfrm>
          <a:prstGeom prst="rect">
            <a:avLst/>
          </a:prstGeom>
        </p:spPr>
      </p:pic>
      <p:pic>
        <p:nvPicPr>
          <p:cNvPr id="15" name="Grafik 14" descr="Ein Bild, das Design, Screenshot, Schrift, Grafiken enthält.&#10;&#10;KI-generierte Inhalte können fehlerhaft sein.">
            <a:extLst>
              <a:ext uri="{FF2B5EF4-FFF2-40B4-BE49-F238E27FC236}">
                <a16:creationId xmlns:a16="http://schemas.microsoft.com/office/drawing/2014/main" id="{0E1C0C50-5CB2-C269-0B33-15D54305A1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329" y="4003509"/>
            <a:ext cx="914400" cy="914400"/>
          </a:xfrm>
          <a:prstGeom prst="rect">
            <a:avLst/>
          </a:prstGeom>
        </p:spPr>
      </p:pic>
      <p:pic>
        <p:nvPicPr>
          <p:cNvPr id="17" name="Grafik 16" descr="Ein Bild, das Grafiken, Schrift, Design, Kreis enthält.&#10;&#10;KI-generierte Inhalte können fehlerhaft sein.">
            <a:extLst>
              <a:ext uri="{FF2B5EF4-FFF2-40B4-BE49-F238E27FC236}">
                <a16:creationId xmlns:a16="http://schemas.microsoft.com/office/drawing/2014/main" id="{F47C9A6B-C00D-AD8E-77FF-A804A848D76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358" y="4021665"/>
            <a:ext cx="914400" cy="914400"/>
          </a:xfrm>
          <a:prstGeom prst="rect">
            <a:avLst/>
          </a:prstGeom>
        </p:spPr>
      </p:pic>
      <p:pic>
        <p:nvPicPr>
          <p:cNvPr id="19" name="Grafik 18" descr="Ein Bild, das Design, Screenshot, Schrift, Grafiken enthält.&#10;&#10;KI-generierte Inhalte können fehlerhaft sein.">
            <a:extLst>
              <a:ext uri="{FF2B5EF4-FFF2-40B4-BE49-F238E27FC236}">
                <a16:creationId xmlns:a16="http://schemas.microsoft.com/office/drawing/2014/main" id="{36EB2F60-1EE5-37A9-99F7-41C3146B3D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567" y="4157821"/>
            <a:ext cx="914400" cy="736600"/>
          </a:xfrm>
          <a:prstGeom prst="rect">
            <a:avLst/>
          </a:prstGeom>
        </p:spPr>
      </p:pic>
      <p:pic>
        <p:nvPicPr>
          <p:cNvPr id="21" name="Grafik 20" descr="Ein Bild, das Design, Grafiken, Schwarzweiß, Symbol enthält.&#10;&#10;KI-generierte Inhalte können fehlerhaft sein.">
            <a:extLst>
              <a:ext uri="{FF2B5EF4-FFF2-40B4-BE49-F238E27FC236}">
                <a16:creationId xmlns:a16="http://schemas.microsoft.com/office/drawing/2014/main" id="{4DB366E0-365E-9EA2-5168-BCFEADD3837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28" y="5322062"/>
            <a:ext cx="889000" cy="914400"/>
          </a:xfrm>
          <a:prstGeom prst="rect">
            <a:avLst/>
          </a:prstGeom>
        </p:spPr>
      </p:pic>
      <p:pic>
        <p:nvPicPr>
          <p:cNvPr id="23" name="Grafik 22" descr="Ein Bild, das Design, Screenshot, Grafiken, Schwarzweiß enthält.&#10;&#10;KI-generierte Inhalte können fehlerhaft sein.">
            <a:extLst>
              <a:ext uri="{FF2B5EF4-FFF2-40B4-BE49-F238E27FC236}">
                <a16:creationId xmlns:a16="http://schemas.microsoft.com/office/drawing/2014/main" id="{B49936B5-48D9-BA75-FA89-04E98A34100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142" y="5288946"/>
            <a:ext cx="914400" cy="914400"/>
          </a:xfrm>
          <a:prstGeom prst="rect">
            <a:avLst/>
          </a:prstGeom>
        </p:spPr>
      </p:pic>
      <p:pic>
        <p:nvPicPr>
          <p:cNvPr id="25" name="Grafik 24" descr="Ein Bild, das Symbol, Grafiken, Schrift, Design enthält.&#10;&#10;KI-generierte Inhalte können fehlerhaft sein.">
            <a:extLst>
              <a:ext uri="{FF2B5EF4-FFF2-40B4-BE49-F238E27FC236}">
                <a16:creationId xmlns:a16="http://schemas.microsoft.com/office/drawing/2014/main" id="{BD4AD1AE-7092-467C-79E6-EDDD6C5447A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573" y="5372100"/>
            <a:ext cx="914400" cy="863600"/>
          </a:xfrm>
          <a:prstGeom prst="rect">
            <a:avLst/>
          </a:prstGeom>
        </p:spPr>
      </p:pic>
      <p:pic>
        <p:nvPicPr>
          <p:cNvPr id="27" name="Grafik 26" descr="Ein Bild, das Kreis, Grafiken, Design, Kunst enthält.&#10;&#10;KI-generierte Inhalte können fehlerhaft sein.">
            <a:extLst>
              <a:ext uri="{FF2B5EF4-FFF2-40B4-BE49-F238E27FC236}">
                <a16:creationId xmlns:a16="http://schemas.microsoft.com/office/drawing/2014/main" id="{0EBDB0E5-7F18-BB0A-4990-984B664E1C5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285" y="2755900"/>
            <a:ext cx="901700" cy="850900"/>
          </a:xfrm>
          <a:prstGeom prst="rect">
            <a:avLst/>
          </a:prstGeom>
        </p:spPr>
      </p:pic>
      <p:pic>
        <p:nvPicPr>
          <p:cNvPr id="29" name="Grafik 28" descr="Ein Bild, das Screenshot, Design, Grafiken, Schwarzweiß enthält.&#10;&#10;KI-generierte Inhalte können fehlerhaft sein.">
            <a:extLst>
              <a:ext uri="{FF2B5EF4-FFF2-40B4-BE49-F238E27FC236}">
                <a16:creationId xmlns:a16="http://schemas.microsoft.com/office/drawing/2014/main" id="{5FB97987-DD06-3F3B-3540-C6540C46E21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112" y="4015315"/>
            <a:ext cx="914400" cy="927100"/>
          </a:xfrm>
          <a:prstGeom prst="rect">
            <a:avLst/>
          </a:prstGeom>
        </p:spPr>
      </p:pic>
      <p:pic>
        <p:nvPicPr>
          <p:cNvPr id="31" name="Grafik 30" descr="Ein Bild, das Screenshot, Schrift, Design, Grafiken enthält.&#10;&#10;KI-generierte Inhalte können fehlerhaft sein.">
            <a:extLst>
              <a:ext uri="{FF2B5EF4-FFF2-40B4-BE49-F238E27FC236}">
                <a16:creationId xmlns:a16="http://schemas.microsoft.com/office/drawing/2014/main" id="{E059FBC1-85B0-2FD7-B124-276907C0581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292" y="4069239"/>
            <a:ext cx="914400" cy="914400"/>
          </a:xfrm>
          <a:prstGeom prst="rect">
            <a:avLst/>
          </a:prstGeom>
        </p:spPr>
      </p:pic>
      <p:pic>
        <p:nvPicPr>
          <p:cNvPr id="33" name="Grafik 32" descr="Ein Bild, das Schrift, Design, Grafiken, Symbol enthält.&#10;&#10;KI-generierte Inhalte können fehlerhaft sein.">
            <a:extLst>
              <a:ext uri="{FF2B5EF4-FFF2-40B4-BE49-F238E27FC236}">
                <a16:creationId xmlns:a16="http://schemas.microsoft.com/office/drawing/2014/main" id="{ABDF3683-E9D7-EC8E-93FE-EC5B9E26823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424" y="4040715"/>
            <a:ext cx="914400" cy="901700"/>
          </a:xfrm>
          <a:prstGeom prst="rect">
            <a:avLst/>
          </a:prstGeom>
        </p:spPr>
      </p:pic>
      <p:pic>
        <p:nvPicPr>
          <p:cNvPr id="35" name="Grafik 34" descr="Ein Bild, das Uhr, Kreis, Messinstrument, Messgerät enthält.&#10;&#10;KI-generierte Inhalte können fehlerhaft sein.">
            <a:extLst>
              <a:ext uri="{FF2B5EF4-FFF2-40B4-BE49-F238E27FC236}">
                <a16:creationId xmlns:a16="http://schemas.microsoft.com/office/drawing/2014/main" id="{E6F66259-ED5D-9CF6-CA60-52861EF6FCF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3" y="4102819"/>
            <a:ext cx="889000" cy="685800"/>
          </a:xfrm>
          <a:prstGeom prst="rect">
            <a:avLst/>
          </a:prstGeom>
        </p:spPr>
      </p:pic>
      <p:pic>
        <p:nvPicPr>
          <p:cNvPr id="37" name="Grafik 36" descr="Ein Bild, das Schrift, Grafiken, Design, Logo enthält.&#10;&#10;KI-generierte Inhalte können fehlerhaft sein.">
            <a:extLst>
              <a:ext uri="{FF2B5EF4-FFF2-40B4-BE49-F238E27FC236}">
                <a16:creationId xmlns:a16="http://schemas.microsoft.com/office/drawing/2014/main" id="{ED567648-108C-C1D7-02F2-F00393806FD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624" y="2763025"/>
            <a:ext cx="901700" cy="901700"/>
          </a:xfrm>
          <a:prstGeom prst="rect">
            <a:avLst/>
          </a:prstGeom>
        </p:spPr>
      </p:pic>
      <p:pic>
        <p:nvPicPr>
          <p:cNvPr id="39" name="Grafik 38" descr="Ein Bild, das Muster, Kreis, Symmetrie, Kunst enthält.&#10;&#10;KI-generierte Inhalte können fehlerhaft sein.">
            <a:extLst>
              <a:ext uri="{FF2B5EF4-FFF2-40B4-BE49-F238E27FC236}">
                <a16:creationId xmlns:a16="http://schemas.microsoft.com/office/drawing/2014/main" id="{38AE89F5-2D86-78A0-2C68-A611A05C7D2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249" y="2724150"/>
            <a:ext cx="914400" cy="914400"/>
          </a:xfrm>
          <a:prstGeom prst="rect">
            <a:avLst/>
          </a:prstGeom>
        </p:spPr>
      </p:pic>
      <p:pic>
        <p:nvPicPr>
          <p:cNvPr id="41" name="Grafik 40" descr="Ein Bild, das Uhr, Screenshot, Kreis, Design enthält.&#10;&#10;KI-generierte Inhalte können fehlerhaft sein.">
            <a:extLst>
              <a:ext uri="{FF2B5EF4-FFF2-40B4-BE49-F238E27FC236}">
                <a16:creationId xmlns:a16="http://schemas.microsoft.com/office/drawing/2014/main" id="{627EC243-2007-33D4-998C-075C517DB06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431" y="2887897"/>
            <a:ext cx="889000" cy="698500"/>
          </a:xfrm>
          <a:prstGeom prst="rect">
            <a:avLst/>
          </a:prstGeom>
        </p:spPr>
      </p:pic>
      <p:pic>
        <p:nvPicPr>
          <p:cNvPr id="43" name="Grafik 42" descr="Ein Bild, das Grafiken, Schrift, Design, Logo enthält.&#10;&#10;KI-generierte Inhalte können fehlerhaft sein.">
            <a:extLst>
              <a:ext uri="{FF2B5EF4-FFF2-40B4-BE49-F238E27FC236}">
                <a16:creationId xmlns:a16="http://schemas.microsoft.com/office/drawing/2014/main" id="{8911FD5C-A96D-13D7-BE19-DEC2C6A35FC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43" y="2800638"/>
            <a:ext cx="914400" cy="711200"/>
          </a:xfrm>
          <a:prstGeom prst="rect">
            <a:avLst/>
          </a:prstGeom>
        </p:spPr>
      </p:pic>
      <p:pic>
        <p:nvPicPr>
          <p:cNvPr id="45" name="Grafik 44" descr="Ein Bild, das Grafiken, Schrift, Schwarzweiß, Design enthält.&#10;&#10;KI-generierte Inhalte können fehlerhaft sein.">
            <a:extLst>
              <a:ext uri="{FF2B5EF4-FFF2-40B4-BE49-F238E27FC236}">
                <a16:creationId xmlns:a16="http://schemas.microsoft.com/office/drawing/2014/main" id="{F63C85CC-836E-5E27-C4D8-A00C0F9FF4F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753" y="1519765"/>
            <a:ext cx="914400" cy="800100"/>
          </a:xfrm>
          <a:prstGeom prst="rect">
            <a:avLst/>
          </a:prstGeom>
        </p:spPr>
      </p:pic>
      <p:pic>
        <p:nvPicPr>
          <p:cNvPr id="47" name="Grafik 46" descr="Ein Bild, das Symbol, Design enthält.&#10;&#10;KI-generierte Inhalte können fehlerhaft sein.">
            <a:extLst>
              <a:ext uri="{FF2B5EF4-FFF2-40B4-BE49-F238E27FC236}">
                <a16:creationId xmlns:a16="http://schemas.microsoft.com/office/drawing/2014/main" id="{9701704C-5205-6991-293D-8B67EDF6504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841" y="1438627"/>
            <a:ext cx="914400" cy="901700"/>
          </a:xfrm>
          <a:prstGeom prst="rect">
            <a:avLst/>
          </a:prstGeom>
        </p:spPr>
      </p:pic>
      <p:pic>
        <p:nvPicPr>
          <p:cNvPr id="49" name="Grafik 48" descr="Ein Bild, das Schrift, Grafiken, Design, Symbol enthält.&#10;&#10;KI-generierte Inhalte können fehlerhaft sein.">
            <a:extLst>
              <a:ext uri="{FF2B5EF4-FFF2-40B4-BE49-F238E27FC236}">
                <a16:creationId xmlns:a16="http://schemas.microsoft.com/office/drawing/2014/main" id="{344A6CA9-C138-6D01-947F-5644B27C631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273" y="1437922"/>
            <a:ext cx="914400" cy="914400"/>
          </a:xfrm>
          <a:prstGeom prst="rect">
            <a:avLst/>
          </a:prstGeom>
        </p:spPr>
      </p:pic>
      <p:pic>
        <p:nvPicPr>
          <p:cNvPr id="51" name="Grafik 50" descr="Ein Bild, das Entwurf, Silhouette, Design, Darstellung enthält.&#10;&#10;KI-generierte Inhalte können fehlerhaft sein.">
            <a:extLst>
              <a:ext uri="{FF2B5EF4-FFF2-40B4-BE49-F238E27FC236}">
                <a16:creationId xmlns:a16="http://schemas.microsoft.com/office/drawing/2014/main" id="{1EE608A6-6730-7636-ED5E-9547484C483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135" y="1418165"/>
            <a:ext cx="889000" cy="914400"/>
          </a:xfrm>
          <a:prstGeom prst="rect">
            <a:avLst/>
          </a:prstGeom>
        </p:spPr>
      </p:pic>
      <p:pic>
        <p:nvPicPr>
          <p:cNvPr id="53" name="Grafik 52" descr="Ein Bild, das Grafiken, Schrift, Design, Grafikdesign enthält.&#10;&#10;KI-generierte Inhalte können fehlerhaft sein.">
            <a:extLst>
              <a:ext uri="{FF2B5EF4-FFF2-40B4-BE49-F238E27FC236}">
                <a16:creationId xmlns:a16="http://schemas.microsoft.com/office/drawing/2014/main" id="{E4825172-C62F-F5D9-0583-C6E09DD673A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357" y="1444977"/>
            <a:ext cx="914400" cy="901700"/>
          </a:xfrm>
          <a:prstGeom prst="rect">
            <a:avLst/>
          </a:prstGeom>
        </p:spPr>
      </p:pic>
      <p:pic>
        <p:nvPicPr>
          <p:cNvPr id="55" name="Grafik 54" descr="Ein Bild, das Grafiken, Symbol, Entwurf, Schrift enthält.&#10;&#10;KI-generierte Inhalte können fehlerhaft sein.">
            <a:extLst>
              <a:ext uri="{FF2B5EF4-FFF2-40B4-BE49-F238E27FC236}">
                <a16:creationId xmlns:a16="http://schemas.microsoft.com/office/drawing/2014/main" id="{5D0E2E99-7A85-F685-0B81-093FF55F807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49" y="1453444"/>
            <a:ext cx="838200" cy="901700"/>
          </a:xfrm>
          <a:prstGeom prst="rect">
            <a:avLst/>
          </a:prstGeom>
        </p:spPr>
      </p:pic>
      <p:pic>
        <p:nvPicPr>
          <p:cNvPr id="57" name="Grafik 56" descr="Ein Bild, das Screenshot, Schrift, Schwarzweiß, Grafiken enthält.&#10;&#10;KI-generierte Inhalte können fehlerhaft sein.">
            <a:extLst>
              <a:ext uri="{FF2B5EF4-FFF2-40B4-BE49-F238E27FC236}">
                <a16:creationId xmlns:a16="http://schemas.microsoft.com/office/drawing/2014/main" id="{A3FE0541-8335-4C30-3B3F-F2D316FC9A9F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424" y="1519765"/>
            <a:ext cx="914400" cy="914400"/>
          </a:xfrm>
          <a:prstGeom prst="rect">
            <a:avLst/>
          </a:prstGeom>
        </p:spPr>
      </p:pic>
      <p:pic>
        <p:nvPicPr>
          <p:cNvPr id="59" name="Grafik 58" descr="Ein Bild, das Grafiken, Symbol, Design enthält.&#10;&#10;KI-generierte Inhalte können fehlerhaft sein.">
            <a:extLst>
              <a:ext uri="{FF2B5EF4-FFF2-40B4-BE49-F238E27FC236}">
                <a16:creationId xmlns:a16="http://schemas.microsoft.com/office/drawing/2014/main" id="{F088A971-DEF0-3998-3648-46682D42F08F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3" y="5312140"/>
            <a:ext cx="838200" cy="787400"/>
          </a:xfrm>
          <a:prstGeom prst="rect">
            <a:avLst/>
          </a:prstGeom>
        </p:spPr>
      </p:pic>
      <p:pic>
        <p:nvPicPr>
          <p:cNvPr id="61" name="Grafik 60" descr="Ein Bild, das Kreis, Uhr, Grafiken, Symbol enthält.&#10;&#10;KI-generierte Inhalte können fehlerhaft sein.">
            <a:extLst>
              <a:ext uri="{FF2B5EF4-FFF2-40B4-BE49-F238E27FC236}">
                <a16:creationId xmlns:a16="http://schemas.microsoft.com/office/drawing/2014/main" id="{35AD9804-9698-DCEE-9530-B24F664F7CDE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912" y="5268623"/>
            <a:ext cx="787400" cy="901700"/>
          </a:xfrm>
          <a:prstGeom prst="rect">
            <a:avLst/>
          </a:prstGeom>
        </p:spPr>
      </p:pic>
      <p:pic>
        <p:nvPicPr>
          <p:cNvPr id="63" name="Grafik 62" descr="Ein Bild, das Kleiderbügel, Schwarz, Entwurf, Design enthält.&#10;&#10;KI-generierte Inhalte können fehlerhaft sein.">
            <a:extLst>
              <a:ext uri="{FF2B5EF4-FFF2-40B4-BE49-F238E27FC236}">
                <a16:creationId xmlns:a16="http://schemas.microsoft.com/office/drawing/2014/main" id="{2F099E26-A26F-1553-A9FA-94CB610416D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513" y="5581960"/>
            <a:ext cx="914400" cy="457200"/>
          </a:xfrm>
          <a:prstGeom prst="rect">
            <a:avLst/>
          </a:prstGeom>
        </p:spPr>
      </p:pic>
      <p:pic>
        <p:nvPicPr>
          <p:cNvPr id="65" name="Grafik 64" descr="Ein Bild, das Symbol, Grafiken, Schrift, Logo enthält.&#10;&#10;KI-generierte Inhalte können fehlerhaft sein.">
            <a:extLst>
              <a:ext uri="{FF2B5EF4-FFF2-40B4-BE49-F238E27FC236}">
                <a16:creationId xmlns:a16="http://schemas.microsoft.com/office/drawing/2014/main" id="{97361B9A-4D77-6C08-528A-57A17D92D260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745" y="5298550"/>
            <a:ext cx="914400" cy="914400"/>
          </a:xfrm>
          <a:prstGeom prst="rect">
            <a:avLst/>
          </a:prstGeom>
        </p:spPr>
      </p:pic>
      <p:pic>
        <p:nvPicPr>
          <p:cNvPr id="67" name="Grafik 66" descr="Ein Bild, das Grafiken, Design, Schrift, Logo enthält.&#10;&#10;KI-generierte Inhalte können fehlerhaft sein.">
            <a:extLst>
              <a:ext uri="{FF2B5EF4-FFF2-40B4-BE49-F238E27FC236}">
                <a16:creationId xmlns:a16="http://schemas.microsoft.com/office/drawing/2014/main" id="{C15DDF40-8D47-B7C1-1294-11B36EF287A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577" y="5398195"/>
            <a:ext cx="9144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576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F2939-04D1-53D7-1385-6D5A1C473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C6BF777-19E7-7C4B-BB3A-31B52CB2A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678C03D5-2AB7-03C9-C1BC-A80822D2CB63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FA4DE14-02CF-2B77-4AD7-5B1D1C6D36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1063184"/>
            <a:ext cx="7772400" cy="992352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6253B76-EDF7-D427-8E5B-B7EB35BA3D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3400"/>
            <a:ext cx="8065911" cy="453707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DBBD777-BE0C-EF62-1FD0-950134CF91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737" y="1063184"/>
            <a:ext cx="3759200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466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A4A472-CF1F-295F-AA61-B80BD8036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EB2DAC2-96B6-65FE-BC7B-E6886EBA0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0EAB69C-F136-88D9-0286-A6378EE46BEA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63DC8CC-56E5-2152-C166-91F1AB6FB5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37" y="1231901"/>
            <a:ext cx="3211578" cy="21971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A1D6A1C-9CFD-0CFE-4CF1-35FC003E38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363" y="1026518"/>
            <a:ext cx="8746772" cy="492005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0A53BC75-45E3-D532-4E78-D06EFE9F43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725787"/>
            <a:ext cx="2387600" cy="282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535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86835-4D67-2D8A-68E2-3F4976B4D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2A83578A-7840-8610-F565-E776EBF82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313F1723-78AC-6632-D92C-D8B02FEA89A2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2C8F323-72CC-6E32-9D5B-A8EA1DDD8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78" y="2132297"/>
            <a:ext cx="4267200" cy="475956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86FD1D8-333F-39F0-0C1C-DB7D3D01EC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290" y="1196622"/>
            <a:ext cx="7368353" cy="495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4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892EC-0105-FAF3-09E4-9D782B81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F44762B8-197A-0A9B-8A61-ED8A24BF4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493094DC-D18D-7454-1B59-16F540AECA4E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4" name="Grafik 3" descr="Ein Bild, das Person, Handgelenk, Uhr, Menschliches Gesicht enthält.&#10;&#10;KI-generierte Inhalte können fehlerhaft sein.">
            <a:extLst>
              <a:ext uri="{FF2B5EF4-FFF2-40B4-BE49-F238E27FC236}">
                <a16:creationId xmlns:a16="http://schemas.microsoft.com/office/drawing/2014/main" id="{043BEB3E-21B1-6341-1E78-9E74E912D4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82" y="1191492"/>
            <a:ext cx="2774373" cy="1849582"/>
          </a:xfrm>
          <a:prstGeom prst="rect">
            <a:avLst/>
          </a:prstGeom>
        </p:spPr>
      </p:pic>
      <p:pic>
        <p:nvPicPr>
          <p:cNvPr id="9" name="Grafik 8" descr="Ein Bild, das Im Haus, Beleuchtung, Inneneinrichtung, transparentes Material enthält.&#10;&#10;KI-generierte Inhalte können fehlerhaft sein.">
            <a:extLst>
              <a:ext uri="{FF2B5EF4-FFF2-40B4-BE49-F238E27FC236}">
                <a16:creationId xmlns:a16="http://schemas.microsoft.com/office/drawing/2014/main" id="{467233ED-7EE8-979E-9209-A5EE7EE310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337" y="1191493"/>
            <a:ext cx="3299957" cy="1849582"/>
          </a:xfrm>
          <a:prstGeom prst="rect">
            <a:avLst/>
          </a:prstGeom>
        </p:spPr>
      </p:pic>
      <p:pic>
        <p:nvPicPr>
          <p:cNvPr id="11" name="Grafik 10" descr="Ein Bild, das Person, Menschliches Gesicht, Kleidung, Himmel enthält.&#10;&#10;KI-generierte Inhalte können fehlerhaft sein.">
            <a:extLst>
              <a:ext uri="{FF2B5EF4-FFF2-40B4-BE49-F238E27FC236}">
                <a16:creationId xmlns:a16="http://schemas.microsoft.com/office/drawing/2014/main" id="{CC1B40D3-CA77-96B4-91F8-9492702EA0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6776" y="1166620"/>
            <a:ext cx="3948545" cy="1899326"/>
          </a:xfrm>
          <a:prstGeom prst="rect">
            <a:avLst/>
          </a:prstGeom>
        </p:spPr>
      </p:pic>
      <p:pic>
        <p:nvPicPr>
          <p:cNvPr id="13" name="Grafik 12" descr="Ein Bild, das Kleidung, Person, Menschliches Gesicht, Tanz enthält.&#10;&#10;KI-generierte Inhalte können fehlerhaft sein.">
            <a:extLst>
              <a:ext uri="{FF2B5EF4-FFF2-40B4-BE49-F238E27FC236}">
                <a16:creationId xmlns:a16="http://schemas.microsoft.com/office/drawing/2014/main" id="{FC891F53-FF92-9496-E0E4-CCCA79E4A4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482" y="3232693"/>
            <a:ext cx="5282045" cy="3245204"/>
          </a:xfrm>
          <a:prstGeom prst="rect">
            <a:avLst/>
          </a:prstGeom>
        </p:spPr>
      </p:pic>
      <p:pic>
        <p:nvPicPr>
          <p:cNvPr id="15" name="Grafik 14" descr="Ein Bild, das Person, Mann, Kleidung, Halten enthält.&#10;&#10;KI-generierte Inhalte können fehlerhaft sein.">
            <a:extLst>
              <a:ext uri="{FF2B5EF4-FFF2-40B4-BE49-F238E27FC236}">
                <a16:creationId xmlns:a16="http://schemas.microsoft.com/office/drawing/2014/main" id="{8CF1C581-A344-2069-90AB-CC70354112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982" y="3232693"/>
            <a:ext cx="5073339" cy="21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70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B013D4E-4131-4921-B526-E74CD2377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79B24D7-9DB6-4156-8859-03B7878BD526}"/>
              </a:ext>
            </a:extLst>
          </p:cNvPr>
          <p:cNvSpPr txBox="1"/>
          <p:nvPr/>
        </p:nvSpPr>
        <p:spPr>
          <a:xfrm>
            <a:off x="4722919" y="161718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</p:spTree>
    <p:extLst>
      <p:ext uri="{BB962C8B-B14F-4D97-AF65-F5344CB8AC3E}">
        <p14:creationId xmlns:p14="http://schemas.microsoft.com/office/powerpoint/2010/main" val="13813812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15DC8-932B-AB69-1375-DD9C98A80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F4DCE23F-15F4-3165-507F-D10A46EAC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B1FE4A16-1CDE-7C22-527A-54C66D84CCBD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 descr="Ein Bild, das Screenshot, Kerze, Person, Hand enthält.&#10;&#10;KI-generierte Inhalte können fehlerhaft sein.">
            <a:extLst>
              <a:ext uri="{FF2B5EF4-FFF2-40B4-BE49-F238E27FC236}">
                <a16:creationId xmlns:a16="http://schemas.microsoft.com/office/drawing/2014/main" id="{FB56D29C-6999-8537-4494-9FCC8C0A6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673" y="1107989"/>
            <a:ext cx="4100945" cy="2036744"/>
          </a:xfrm>
          <a:prstGeom prst="rect">
            <a:avLst/>
          </a:prstGeom>
        </p:spPr>
      </p:pic>
      <p:pic>
        <p:nvPicPr>
          <p:cNvPr id="6" name="Grafik 5" descr="Ein Bild, das Person, Kleidung, Finger, Liebe enthält.&#10;&#10;KI-generierte Inhalte können fehlerhaft sein.">
            <a:extLst>
              <a:ext uri="{FF2B5EF4-FFF2-40B4-BE49-F238E27FC236}">
                <a16:creationId xmlns:a16="http://schemas.microsoft.com/office/drawing/2014/main" id="{5C691E81-A983-DAFE-669E-2A876E019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4291" y="1107989"/>
            <a:ext cx="7426036" cy="3282225"/>
          </a:xfrm>
          <a:prstGeom prst="rect">
            <a:avLst/>
          </a:prstGeom>
        </p:spPr>
      </p:pic>
      <p:pic>
        <p:nvPicPr>
          <p:cNvPr id="12" name="Grafik 11" descr="Ein Bild, das Person, Im Haus, Mann, Kleidung enthält.&#10;&#10;KI-generierte Inhalte können fehlerhaft sein.">
            <a:extLst>
              <a:ext uri="{FF2B5EF4-FFF2-40B4-BE49-F238E27FC236}">
                <a16:creationId xmlns:a16="http://schemas.microsoft.com/office/drawing/2014/main" id="{BA4AC061-55DC-1B6C-245E-7B5A8C0881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673" y="3312048"/>
            <a:ext cx="4111502" cy="2312897"/>
          </a:xfrm>
          <a:prstGeom prst="rect">
            <a:avLst/>
          </a:prstGeom>
        </p:spPr>
      </p:pic>
      <p:pic>
        <p:nvPicPr>
          <p:cNvPr id="16" name="Grafik 15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022C6904-8145-60E8-CEEC-FF821B6198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703" y="4622223"/>
            <a:ext cx="3301889" cy="165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0833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AB875E-9171-31A9-E65E-894B32D12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D7F76687-C58F-B617-2926-B97A224F9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D8A7F52-086E-A596-7439-9442BD7CCD51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 descr="Ein Bild, das Screenshot, Kerze, Person, Hand enthält.&#10;&#10;KI-generierte Inhalte können fehlerhaft sein.">
            <a:extLst>
              <a:ext uri="{FF2B5EF4-FFF2-40B4-BE49-F238E27FC236}">
                <a16:creationId xmlns:a16="http://schemas.microsoft.com/office/drawing/2014/main" id="{8239B88E-4D82-BAB3-0F27-FD28DC6097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8AABBBF-13DD-D80E-2045-11FA3C6A8573}"/>
              </a:ext>
            </a:extLst>
          </p:cNvPr>
          <p:cNvSpPr txBox="1"/>
          <p:nvPr/>
        </p:nvSpPr>
        <p:spPr>
          <a:xfrm>
            <a:off x="10324532" y="5036024"/>
            <a:ext cx="272955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de-DE" sz="8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  <a:endParaRPr lang="de-DE" sz="8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de-DE" sz="8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Bereich?</a:t>
            </a:r>
            <a:endParaRPr lang="de-DE" sz="8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de-DE" sz="8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Max Mustermann</a:t>
            </a:r>
            <a:endParaRPr lang="de-DE" sz="8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br>
              <a:rPr lang="de-DE" sz="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8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de-DE" sz="8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Telefon: 06441 99-XXXX</a:t>
            </a:r>
          </a:p>
          <a:p>
            <a:pPr>
              <a:buNone/>
            </a:pPr>
            <a:r>
              <a:rPr lang="de-DE" sz="8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Telefax: 06441 99-1104 </a:t>
            </a:r>
            <a:endParaRPr lang="de-DE" sz="8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de-DE" sz="8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E-Mail: </a:t>
            </a:r>
            <a:r>
              <a:rPr lang="de-DE" sz="8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muster@wetzlar.de</a:t>
            </a:r>
            <a:endParaRPr lang="de-DE" sz="8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de-DE" sz="8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Stadtverwaltung Wetzlar </a:t>
            </a:r>
            <a:endParaRPr lang="de-DE" sz="8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de-DE" sz="8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35573 Wetzlar</a:t>
            </a:r>
            <a:endParaRPr lang="de-DE" sz="8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8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www.wetzlar.de</a:t>
            </a:r>
            <a:endParaRPr lang="de-DE" sz="8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3339153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0472A-E721-7D88-889C-FA823A209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8B9F9718-7AB2-A9EC-DE62-D8E9586DF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55039AC3-2715-C13C-C55B-DBA77E49A8FA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CEA9F1E-467F-A0A3-2CFD-C535004BA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79"/>
            <a:ext cx="12191999" cy="685799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A77CAFE-16B4-AA17-BBD2-557C3831D3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7226" y="5062537"/>
            <a:ext cx="2104020" cy="32923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824733B-3809-7BE8-0F9C-98F7D35B27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7226" y="4647555"/>
            <a:ext cx="3117448" cy="32923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A58DDC00-B670-0CE2-7032-73AA09837F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7226" y="4232573"/>
            <a:ext cx="1625600" cy="329235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6D8B0C61-A2D5-48E4-5F99-A7A397EC57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74700" y="5615305"/>
            <a:ext cx="421833" cy="51443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71BE282F-B0F2-CA5F-ACCA-50A7CFE5C7C3}"/>
              </a:ext>
            </a:extLst>
          </p:cNvPr>
          <p:cNvSpPr txBox="1"/>
          <p:nvPr/>
        </p:nvSpPr>
        <p:spPr>
          <a:xfrm>
            <a:off x="787226" y="4209599"/>
            <a:ext cx="153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Platzhalter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A08D999-D73E-6438-1ABB-EEAB3BA6124A}"/>
              </a:ext>
            </a:extLst>
          </p:cNvPr>
          <p:cNvSpPr txBox="1"/>
          <p:nvPr/>
        </p:nvSpPr>
        <p:spPr>
          <a:xfrm>
            <a:off x="787226" y="4613926"/>
            <a:ext cx="153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Platzhalter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E62995B6-BE15-047C-14A0-2E68F8CE715C}"/>
              </a:ext>
            </a:extLst>
          </p:cNvPr>
          <p:cNvSpPr txBox="1"/>
          <p:nvPr/>
        </p:nvSpPr>
        <p:spPr>
          <a:xfrm>
            <a:off x="787226" y="5036913"/>
            <a:ext cx="153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Platzhalter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2B94BC57-6382-046C-018E-39625D77FDB2}"/>
              </a:ext>
            </a:extLst>
          </p:cNvPr>
          <p:cNvSpPr txBox="1"/>
          <p:nvPr/>
        </p:nvSpPr>
        <p:spPr>
          <a:xfrm>
            <a:off x="687018" y="5790816"/>
            <a:ext cx="260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de-DE" sz="1000" b="1" dirty="0">
                <a:solidFill>
                  <a:schemeClr val="bg1"/>
                </a:solidFill>
                <a:effectLst/>
                <a:latin typeface="Roboto" pitchFamily="2" charset="0"/>
              </a:rPr>
              <a:t>Max Mustermann</a:t>
            </a:r>
            <a:endParaRPr lang="de-DE" sz="1000" dirty="0">
              <a:solidFill>
                <a:schemeClr val="bg1"/>
              </a:solidFill>
              <a:effectLst/>
              <a:latin typeface="Roboto" pitchFamily="2" charset="0"/>
            </a:endParaRPr>
          </a:p>
          <a:p>
            <a:pPr>
              <a:buNone/>
            </a:pPr>
            <a:r>
              <a:rPr lang="de-DE" sz="1000" b="1" dirty="0">
                <a:solidFill>
                  <a:schemeClr val="bg1"/>
                </a:solidFill>
                <a:latin typeface="Roboto" pitchFamily="2" charset="0"/>
              </a:rPr>
              <a:t>Personal- und Organisationsamt</a:t>
            </a:r>
            <a:endParaRPr lang="de-DE" sz="1000" dirty="0">
              <a:solidFill>
                <a:schemeClr val="bg1"/>
              </a:solidFill>
              <a:effectLst/>
              <a:latin typeface="Roboto" pitchFamily="2" charset="0"/>
            </a:endParaRPr>
          </a:p>
          <a:p>
            <a:r>
              <a:rPr lang="de-DE" sz="1000" b="1" dirty="0">
                <a:solidFill>
                  <a:schemeClr val="bg1"/>
                </a:solidFill>
                <a:effectLst/>
                <a:latin typeface="Roboto" pitchFamily="2" charset="0"/>
              </a:rPr>
              <a:t>Stadtverwaltung Wetzlar</a:t>
            </a:r>
            <a:endParaRPr lang="de-DE" sz="1000" dirty="0">
              <a:solidFill>
                <a:schemeClr val="bg1"/>
              </a:solidFill>
              <a:effectLst/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02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89AC8-62F8-02BB-F782-06CDDF4CD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D0C824A5-03AB-AD53-FE81-6B46F6132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A665FE0C-4114-91D5-C60A-8E85DC7CE3FB}"/>
              </a:ext>
            </a:extLst>
          </p:cNvPr>
          <p:cNvSpPr txBox="1"/>
          <p:nvPr/>
        </p:nvSpPr>
        <p:spPr>
          <a:xfrm>
            <a:off x="4722919" y="173820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147BA04-978F-CBBA-26D3-7430185CF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13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B013D4E-4131-4921-B526-E74CD2377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79B24D7-9DB6-4156-8859-03B7878BD526}"/>
              </a:ext>
            </a:extLst>
          </p:cNvPr>
          <p:cNvSpPr txBox="1"/>
          <p:nvPr/>
        </p:nvSpPr>
        <p:spPr>
          <a:xfrm>
            <a:off x="4722919" y="170934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Platzhalter Amt</a:t>
            </a:r>
          </a:p>
        </p:txBody>
      </p:sp>
    </p:spTree>
    <p:extLst>
      <p:ext uri="{BB962C8B-B14F-4D97-AF65-F5344CB8AC3E}">
        <p14:creationId xmlns:p14="http://schemas.microsoft.com/office/powerpoint/2010/main" val="1371092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F9F2F-A75A-D39D-3966-39A0472029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E942E300-890B-49E5-EF8D-DD9FBEF70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D899FE2-2BB8-67AE-FF90-A6D2A07DB18C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CE31223-BC68-2909-2A0C-149EDFE18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84" y="1940543"/>
            <a:ext cx="7772400" cy="68354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D96EC74F-8C9C-9496-B48F-90B70B94C8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89484" y="2989055"/>
            <a:ext cx="7772400" cy="68354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D0B3CD9-298B-3D40-9BC0-EDBBEF5522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14630" y="2325250"/>
            <a:ext cx="2273410" cy="19993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F4B9A47-8F87-F5F4-3F58-4CCB0F0F60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104774" y="2325250"/>
            <a:ext cx="2273410" cy="19993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F330B72-0039-B393-4115-DC6F3A1080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84" y="3020565"/>
            <a:ext cx="7772400" cy="309918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9A52B0C-A7C3-DF38-BB5B-3A4C3BB6F3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938060" y="2602963"/>
            <a:ext cx="5657328" cy="225581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A86DDAC-FC3B-AFE2-D88B-6A5D2B3DE4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2887" y="3974594"/>
            <a:ext cx="1143000" cy="198120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D4510EBA-B93E-6FF1-E972-83732C7CEF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99317" y="3974594"/>
            <a:ext cx="1143000" cy="198120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38B670AC-A786-045B-7612-88F5187463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84" y="186432"/>
            <a:ext cx="3680376" cy="158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983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4F59A-E272-5C4A-2180-4E21A86CB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7C1CB367-AA4C-1531-B58B-741A4D9B1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32B23D46-2A8F-9C1E-CE19-8039590DEF53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9E21DB8-701F-B1C9-79A7-539550EFF3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30" y="1388533"/>
            <a:ext cx="3673685" cy="456635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1F77710-96C0-3777-9056-C7C0498D47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62" y="-158477"/>
            <a:ext cx="3673685" cy="1895554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2DD6C03-9D5C-0961-9E53-4F72807E8C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62" y="1181100"/>
            <a:ext cx="3673686" cy="189555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B3D6E179-610E-5FD0-D80E-A2FEAB79E4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63" y="494209"/>
            <a:ext cx="3673684" cy="189555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67D41D6F-ADE6-66FA-5B25-09289BEF42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65" y="1867992"/>
            <a:ext cx="3673684" cy="1895554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E16D0ECC-0667-FC6B-546C-888CE57692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65" y="2588885"/>
            <a:ext cx="3673684" cy="1861553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BD2D050E-E463-7763-0C4C-178B97B46D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65" y="3172421"/>
            <a:ext cx="3673684" cy="1794905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FDDCEA0B-B434-1C78-798B-2F4B0E2249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62" y="3671711"/>
            <a:ext cx="2019563" cy="1895555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2A7CF5A8-7F3A-C457-3D62-6D82675846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947" y="3763236"/>
            <a:ext cx="1165851" cy="1895556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D2E81EE0-37C5-5310-9E0F-E33F1B6389B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107" y="329031"/>
            <a:ext cx="11372198" cy="6396861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CB5BE908-2243-59D7-0120-BE3CBD981368}"/>
              </a:ext>
            </a:extLst>
          </p:cNvPr>
          <p:cNvSpPr txBox="1"/>
          <p:nvPr/>
        </p:nvSpPr>
        <p:spPr>
          <a:xfrm>
            <a:off x="8434762" y="1202611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Beispiel:</a:t>
            </a:r>
          </a:p>
        </p:txBody>
      </p:sp>
    </p:spTree>
    <p:extLst>
      <p:ext uri="{BB962C8B-B14F-4D97-AF65-F5344CB8AC3E}">
        <p14:creationId xmlns:p14="http://schemas.microsoft.com/office/powerpoint/2010/main" val="3201179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8DBE82-3143-2E1A-8357-E1F16FF95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42E67C3B-297E-D76F-2A68-CC78AA4B2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62293DE3-9F86-B5BF-7E23-E55505939450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9029D6B-C09F-6511-E52F-65AD1AAC8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1238250"/>
            <a:ext cx="4470400" cy="4699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25ED47F-0C82-50E3-5A56-669986E475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0" y="1982291"/>
            <a:ext cx="3365500" cy="7874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DA6C7D5-CFC1-1626-548A-CBF7A2C980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0" y="1619250"/>
            <a:ext cx="2806700" cy="40005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CCCCA7F-1DCE-999F-3DBE-1DFE5A6231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0" y="3001466"/>
            <a:ext cx="660400" cy="74930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5850B84A-6636-D115-CC09-1B0AB6FD3D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944" y="324969"/>
            <a:ext cx="3736975" cy="2051022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95C67348-DD17-21C8-635B-883BA1517E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906" y="1423816"/>
            <a:ext cx="1645344" cy="159883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837A4916-C6EB-9756-98F6-A9DEA998F3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78688"/>
            <a:ext cx="3197919" cy="1849319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18E1AA59-ED31-DFA5-1662-EC15ECCCBE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685" y="1350480"/>
            <a:ext cx="3860800" cy="306070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74EC894F-921A-6C74-BC25-5CBE10C346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150" y="3296790"/>
            <a:ext cx="3736975" cy="3694750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7A90E353-2F1F-76E6-E2B3-ED669DCA485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794" y="1473200"/>
            <a:ext cx="2515202" cy="3183420"/>
          </a:xfrm>
          <a:prstGeom prst="rect">
            <a:avLst/>
          </a:prstGeom>
        </p:spPr>
      </p:pic>
      <p:pic>
        <p:nvPicPr>
          <p:cNvPr id="26" name="Grafik 25" descr="Ein Bild, das Menschliches Gesicht, Screenshot, Person enthält.&#10;&#10;KI-generierte Inhalte können fehlerhaft sein.">
            <a:extLst>
              <a:ext uri="{FF2B5EF4-FFF2-40B4-BE49-F238E27FC236}">
                <a16:creationId xmlns:a16="http://schemas.microsoft.com/office/drawing/2014/main" id="{A9119B75-209D-4AEA-7DDD-9E2409BABA2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685" y="4619664"/>
            <a:ext cx="6297265" cy="154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528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513B1-15CF-0CE5-5B11-FC8FBCD9E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F4A215E6-F8AC-E571-8255-F04B566A8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1A5CD336-F615-4283-68D2-1BEAA28D06DD}"/>
              </a:ext>
            </a:extLst>
          </p:cNvPr>
          <p:cNvSpPr txBox="1"/>
          <p:nvPr/>
        </p:nvSpPr>
        <p:spPr>
          <a:xfrm>
            <a:off x="4722919" y="175143"/>
            <a:ext cx="313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Personal- und Organisationsamt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D7AE032-A3FE-5977-B239-0A7B0EF5A2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801986"/>
            <a:ext cx="7772400" cy="228248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B45B503-80F4-1C8E-D7BE-91B872815D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2572" y="2941797"/>
            <a:ext cx="7772400" cy="292206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1EE295E-548F-D943-56F9-AACB935165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1124359"/>
            <a:ext cx="3978338" cy="3920232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5D652393-E720-0F89-7623-C7211BF683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427" y="2941797"/>
            <a:ext cx="3027946" cy="322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99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Microsoft Office PowerPoint</Application>
  <PresentationFormat>Breitbild</PresentationFormat>
  <Paragraphs>45</Paragraphs>
  <Slides>21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8" baseType="lpstr">
      <vt:lpstr>Arial</vt:lpstr>
      <vt:lpstr>Arial Narrow</vt:lpstr>
      <vt:lpstr>Calibri</vt:lpstr>
      <vt:lpstr>Calibri Light</vt:lpstr>
      <vt:lpstr>Roboto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Müller, Laurenz</dc:creator>
  <cp:lastModifiedBy>Sydekum, Claudia</cp:lastModifiedBy>
  <cp:revision>9</cp:revision>
  <cp:lastPrinted>2025-11-04T09:24:48Z</cp:lastPrinted>
  <dcterms:created xsi:type="dcterms:W3CDTF">2025-04-28T07:30:14Z</dcterms:created>
  <dcterms:modified xsi:type="dcterms:W3CDTF">2025-11-04T10:18:39Z</dcterms:modified>
</cp:coreProperties>
</file>